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3" autoAdjust="0"/>
  </p:normalViewPr>
  <p:slideViewPr>
    <p:cSldViewPr>
      <p:cViewPr varScale="1">
        <p:scale>
          <a:sx n="104" d="100"/>
          <a:sy n="104" d="100"/>
        </p:scale>
        <p:origin x="-2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F6176-FE4D-4055-9990-D9CA234354F3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1491F-A49B-4750-AED4-4ACDE879D17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1491F-A49B-4750-AED4-4ACDE879D17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F25C9-AEF4-4E26-B677-1107E0A8DBA2}" type="datetimeFigureOut">
              <a:rPr lang="pl-PL" smtClean="0"/>
              <a:pPr/>
              <a:t>2009-04-17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C416-B585-4D97-850A-D21333CAA94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00910" cy="1470025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PIERWSZE  </a:t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SŁUŻBOWO-ZWIĄZKOWE WARSZTATY SZKOLENIOWE JEDNOSTEK POLICJI WOJEWÓDZTWA </a:t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KUJAWSKO-POMORSKIEGO</a:t>
            </a:r>
            <a:r>
              <a:rPr lang="pl-PL" sz="3100" dirty="0" smtClean="0">
                <a:solidFill>
                  <a:srgbClr val="0070C0"/>
                </a:solidFill>
              </a:rPr>
              <a:t/>
            </a:r>
            <a:br>
              <a:rPr lang="pl-PL" sz="3100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sz="3600" dirty="0" smtClean="0"/>
              <a:t>Pieczyska, 15-16 kwietnia 2009r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6572264" y="571480"/>
          <a:ext cx="1928826" cy="1795385"/>
        </p:xfrm>
        <a:graphic>
          <a:graphicData uri="http://schemas.openxmlformats.org/presentationml/2006/ole">
            <p:oleObj spid="_x0000_s33800" r:id="rId4" imgW="2381250" imgH="2209800" progId="">
              <p:embed/>
            </p:oleObj>
          </a:graphicData>
        </a:graphic>
      </p:graphicFrame>
      <p:pic>
        <p:nvPicPr>
          <p:cNvPr id="13" name="Obraz 12" descr="Komenda Wojewódzka Policji Bydgoszcz - log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642918"/>
            <a:ext cx="179070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</Words>
  <Application>Microsoft Office PowerPoint</Application>
  <PresentationFormat>Pokaz na ekranie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   PIERWSZE   SŁUŻBOWO-ZWIĄZKOWE WARSZTATY SZKOLENIOWE JEDNOSTEK POLICJI WOJEWÓDZTWA  KUJAWSKO-POMORSKIEGO  Pieczyska, 15-16 kwietnia 2009r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PRZEPISY DOTYCZĄCE FUNKCJONOWANIA ZWIĄZKÓW ZAWODOWYCH POLICJANTÓW</dc:title>
  <dc:creator>K.W.P.BYDGOSZCZ</dc:creator>
  <cp:lastModifiedBy>K.W.P.BYDGOSZCZ</cp:lastModifiedBy>
  <cp:revision>13</cp:revision>
  <dcterms:created xsi:type="dcterms:W3CDTF">2009-04-14T06:00:50Z</dcterms:created>
  <dcterms:modified xsi:type="dcterms:W3CDTF">2009-04-17T06:05:48Z</dcterms:modified>
</cp:coreProperties>
</file>